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Přírodověda</a:t>
            </a:r>
            <a:br>
              <a:rPr lang="cs-CZ" sz="6000" dirty="0" smtClean="0"/>
            </a:br>
            <a:r>
              <a:rPr lang="cs-CZ" sz="1800" dirty="0" smtClean="0"/>
              <a:t>Autor: Mgr. Hana Kohoutová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Režim</a:t>
            </a:r>
          </a:p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dne</a:t>
            </a:r>
            <a:endParaRPr lang="cs-CZ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59541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</a:rPr>
              <a:t>Režim dne</a:t>
            </a:r>
            <a:endParaRPr lang="cs-CZ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Časové rozvržení různých činností a odpočinku v průběhu 24 hodin</a:t>
            </a:r>
          </a:p>
          <a:p>
            <a:endParaRPr lang="cs-CZ" dirty="0" smtClean="0"/>
          </a:p>
          <a:p>
            <a:r>
              <a:rPr lang="cs-CZ" dirty="0" smtClean="0"/>
              <a:t>Je důležité měnit dobu činností </a:t>
            </a:r>
          </a:p>
          <a:p>
            <a:pPr>
              <a:buNone/>
            </a:pPr>
            <a:r>
              <a:rPr lang="cs-CZ" dirty="0" smtClean="0"/>
              <a:t>		a odpočinku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705372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Správný režim dne musí obsahovat: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Čas na práci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Čas na odpočinek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Osobní hygienu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Jídlo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Zábavu , sport a pohyb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Čas strávený s rodinou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Spánek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Aktivní odpočinek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Sport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Procházka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Práce na zahradě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Zájmy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Kolik času denně strávíš aktivním odpočinkem?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2736304" cy="37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Víš, že:</a:t>
            </a:r>
            <a:br>
              <a:rPr lang="cs-CZ" dirty="0" smtClean="0">
                <a:solidFill>
                  <a:schemeClr val="accent2"/>
                </a:solidFill>
              </a:rPr>
            </a:b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Fyzická aktivita = tělesná činnost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Zahrnuje vše od práce ( např. úklid), až po nejjednodušší pohyby, které vykonáváme.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Pravidelná tělesná činnost snižuje duševní napětí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Pohyb vyvolává – radost,potěšení, posiluje zdraví, posiluje kamarádství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Jakou práci během dne vykonáváš?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Pasivní odpočinek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Spánek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Poslech hudby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Televize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Kolik hodin denně spíš ? Spočítej od –do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4248472" cy="26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Víš, že spánek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Je důležitá součást našeho života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Ve spánku obnovujeme sílu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Uvolňujeme se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Dospělý člověk by měl spát 8 hodin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Děti 10 -12 hodin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01008"/>
            <a:ext cx="2592288" cy="30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je aktivní odpočinek – jmenuj</a:t>
            </a:r>
          </a:p>
          <a:p>
            <a:r>
              <a:rPr lang="cs-CZ" dirty="0" smtClean="0"/>
              <a:t>Co je pasivní odpočinek –jmenuj</a:t>
            </a:r>
          </a:p>
          <a:p>
            <a:r>
              <a:rPr lang="cs-CZ" dirty="0" smtClean="0"/>
              <a:t>Je pravda, že pohyb vyvolává radost</a:t>
            </a:r>
          </a:p>
          <a:p>
            <a:r>
              <a:rPr lang="cs-CZ" dirty="0" smtClean="0"/>
              <a:t>Je pravda, že aktivní odpočinek spánek</a:t>
            </a:r>
          </a:p>
          <a:p>
            <a:r>
              <a:rPr lang="cs-CZ" dirty="0" smtClean="0"/>
              <a:t>Kolik hodin by mělo spát dítě</a:t>
            </a:r>
          </a:p>
          <a:p>
            <a:r>
              <a:rPr lang="cs-CZ" dirty="0" smtClean="0"/>
              <a:t>Jaký se ti líbí sport</a:t>
            </a:r>
          </a:p>
          <a:p>
            <a:r>
              <a:rPr lang="cs-CZ" dirty="0" smtClean="0"/>
              <a:t>Jakému sportu se věnuješ</a:t>
            </a:r>
          </a:p>
          <a:p>
            <a:r>
              <a:rPr lang="cs-CZ" dirty="0" smtClean="0"/>
              <a:t>Kolik hodin denně se díváš na televizi</a:t>
            </a:r>
          </a:p>
          <a:p>
            <a:r>
              <a:rPr lang="cs-CZ" dirty="0" smtClean="0"/>
              <a:t>V kolik hodin chodíš spát a v kolik vstáváš</a:t>
            </a:r>
          </a:p>
          <a:p>
            <a:r>
              <a:rPr lang="cs-CZ" dirty="0" smtClean="0"/>
              <a:t>Zjisti, kolik </a:t>
            </a:r>
            <a:r>
              <a:rPr lang="cs-CZ" smtClean="0"/>
              <a:t>hodin spíš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213</Words>
  <Application>Microsoft Office PowerPoint</Application>
  <PresentationFormat>Předvádění na obrazovce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Přírodověda Autor: Mgr. Hana Kohoutová</vt:lpstr>
      <vt:lpstr>Režim dne</vt:lpstr>
      <vt:lpstr>Správný režim dne musí obsahovat:</vt:lpstr>
      <vt:lpstr>Aktivní odpočinek</vt:lpstr>
      <vt:lpstr>Víš, že: </vt:lpstr>
      <vt:lpstr>Pasivní odpočinek</vt:lpstr>
      <vt:lpstr>Víš, že spánek</vt:lpstr>
      <vt:lpstr>odpověz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</dc:title>
  <cp:lastModifiedBy>Kohoutovi</cp:lastModifiedBy>
  <cp:revision>10</cp:revision>
  <dcterms:modified xsi:type="dcterms:W3CDTF">2020-03-19T22:33:08Z</dcterms:modified>
</cp:coreProperties>
</file>